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5" r:id="rId4"/>
    <p:sldId id="278" r:id="rId5"/>
    <p:sldId id="279" r:id="rId6"/>
    <p:sldId id="280" r:id="rId7"/>
    <p:sldId id="28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0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7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78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0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33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3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9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F6710-A416-4F18-87E6-37AE15BDB024}" type="datetimeFigureOut">
              <a:rPr lang="ko-KR" altLang="en-US" smtClean="0"/>
              <a:t>2017-12-18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4B935-B237-49BD-8338-56B96DF3F8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25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" Type="http://schemas.openxmlformats.org/officeDocument/2006/relationships/image" Target="../media/image9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5</a:t>
            </a:r>
            <a:r>
              <a:rPr lang="ko-KR" altLang="en-US" smtClean="0"/>
              <a:t> </a:t>
            </a:r>
            <a:r>
              <a:rPr lang="ko-KR" altLang="en-US" dirty="0" smtClean="0"/>
              <a:t>컬렉션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28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ko-KR" altLang="en-US" sz="1400" dirty="0" err="1" smtClean="0"/>
              <a:t>컨셉</a:t>
            </a:r>
            <a:endParaRPr lang="en-US" altLang="ko-KR" sz="1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-1" y="295773"/>
            <a:ext cx="5769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오래된 지도에 유저들이 모은 작물이 숨어 있고 유저들이 작물을 획득할 때마다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지도에 유저가 모은 작물이 표시된다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6" name="Picture 2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527" y="695883"/>
            <a:ext cx="8060827" cy="604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9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개요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628464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오른쪽과 같이 지도에 유저가 시즌 </a:t>
            </a:r>
            <a:r>
              <a:rPr lang="en-US" altLang="ko-KR" sz="1000" dirty="0" smtClean="0"/>
              <a:t>5 </a:t>
            </a:r>
            <a:r>
              <a:rPr lang="ko-KR" altLang="en-US" sz="1000" dirty="0" smtClean="0"/>
              <a:t>작물을 획득할 때 해당 캐릭터가 자기와 관련된 지역에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표시된다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pPr marL="171450" indent="-171450">
              <a:buFontTx/>
              <a:buChar char="-"/>
            </a:pPr>
            <a:r>
              <a:rPr lang="en-US" altLang="ko-KR" sz="1000" dirty="0" smtClean="0"/>
              <a:t>12</a:t>
            </a:r>
            <a:r>
              <a:rPr lang="ko-KR" altLang="en-US" sz="1000" dirty="0" smtClean="0"/>
              <a:t>달 캐릭터와 연관 지역은 아래와 같다</a:t>
            </a:r>
            <a:r>
              <a:rPr lang="en-US" altLang="ko-KR" sz="1000" dirty="0"/>
              <a:t>.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7</a:t>
            </a:r>
            <a:r>
              <a:rPr lang="ko-KR" altLang="en-US" sz="1000" dirty="0" smtClean="0"/>
              <a:t>월 인어공주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바다 한 가운데 낭만적인 섬이 있는 지역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8</a:t>
            </a:r>
            <a:r>
              <a:rPr lang="ko-KR" altLang="en-US" sz="1000" dirty="0" smtClean="0"/>
              <a:t>월 클레오파트라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피라미드와 스핑크스가 있는 사막 대륙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9</a:t>
            </a:r>
            <a:r>
              <a:rPr lang="ko-KR" altLang="en-US" sz="1000" dirty="0" smtClean="0"/>
              <a:t>월 빨강머리 앤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가을 들판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10</a:t>
            </a:r>
            <a:r>
              <a:rPr lang="ko-KR" altLang="en-US" sz="1000" dirty="0" smtClean="0"/>
              <a:t>월 달 토끼 </a:t>
            </a:r>
            <a:r>
              <a:rPr lang="ko-KR" altLang="en-US" sz="1000" dirty="0" err="1" smtClean="0"/>
              <a:t>묘묘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달과 달에 올라가도록 되어 있는 계단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다리</a:t>
            </a:r>
            <a:r>
              <a:rPr lang="en-US" altLang="ko-KR" sz="1000" dirty="0" smtClean="0"/>
              <a:t>)</a:t>
            </a:r>
            <a:br>
              <a:rPr lang="en-US" altLang="ko-KR" sz="1000" dirty="0" smtClean="0"/>
            </a:br>
            <a:r>
              <a:rPr lang="en-US" altLang="ko-KR" sz="1000" dirty="0" smtClean="0"/>
              <a:t>11</a:t>
            </a:r>
            <a:r>
              <a:rPr lang="ko-KR" altLang="en-US" sz="1000" dirty="0" smtClean="0"/>
              <a:t>월 구미호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허름한 초가집과 한옥집이 있는 귀신의 섬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12</a:t>
            </a:r>
            <a:r>
              <a:rPr lang="ko-KR" altLang="en-US" sz="1000" dirty="0" smtClean="0"/>
              <a:t>월 성냥팔이 소녀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북극대륙의 작은 유럽의 시골 마을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1</a:t>
            </a:r>
            <a:r>
              <a:rPr lang="ko-KR" altLang="en-US" sz="1000" dirty="0" smtClean="0"/>
              <a:t>월 </a:t>
            </a:r>
            <a:r>
              <a:rPr lang="ko-KR" altLang="en-US" sz="1000" dirty="0" smtClean="0"/>
              <a:t>백설공주 </a:t>
            </a:r>
            <a:r>
              <a:rPr lang="en-US" altLang="ko-KR" sz="1000" dirty="0" smtClean="0"/>
              <a:t>: </a:t>
            </a:r>
            <a:r>
              <a:rPr lang="ko-KR" altLang="en-US" sz="1000" dirty="0" err="1"/>
              <a:t>숲속</a:t>
            </a:r>
            <a:r>
              <a:rPr lang="ko-KR" altLang="en-US" sz="1000" dirty="0"/>
              <a:t> 공주님의 성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2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아나스타시야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 대륙의 웅장한 광장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>3</a:t>
            </a:r>
            <a:r>
              <a:rPr lang="ko-KR" altLang="en-US" sz="1000" dirty="0" smtClean="0"/>
              <a:t>월 </a:t>
            </a:r>
            <a:r>
              <a:rPr lang="ko-KR" altLang="en-US" sz="1000" dirty="0" smtClean="0"/>
              <a:t>백조의 호수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북극 </a:t>
            </a:r>
            <a:r>
              <a:rPr lang="ko-KR" altLang="en-US" sz="1000" dirty="0"/>
              <a:t>대륙의 성과 호수가 있는 곳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4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카르멘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고원 지대 마을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5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팅커벨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남쪽 요정의 숲이 있는 섬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6</a:t>
            </a:r>
            <a:r>
              <a:rPr lang="ko-KR" altLang="en-US" sz="1000" dirty="0" smtClean="0"/>
              <a:t>월 </a:t>
            </a:r>
            <a:r>
              <a:rPr lang="ko-KR" altLang="en-US" sz="1000" dirty="0" err="1" smtClean="0"/>
              <a:t>잔다르크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수도원 지역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dirty="0" smtClean="0"/>
              <a:t>컬렉션 보상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황금의 섬 </a:t>
            </a:r>
            <a:r>
              <a:rPr lang="ko-KR" altLang="en-US" sz="1000" dirty="0" err="1" smtClean="0"/>
              <a:t>엘도라도의</a:t>
            </a:r>
            <a:r>
              <a:rPr lang="ko-KR" altLang="en-US" sz="1000" dirty="0" smtClean="0"/>
              <a:t> 보물</a:t>
            </a:r>
            <a:endParaRPr lang="en-US" altLang="ko-KR" sz="1000" dirty="0" smtClean="0"/>
          </a:p>
          <a:p>
            <a:pPr marL="171450" indent="-171450">
              <a:buFontTx/>
              <a:buChar char="-"/>
            </a:pPr>
            <a:endParaRPr lang="en-US" altLang="ko-KR" sz="1000" dirty="0"/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각 작물이 표시되는 곳에 아래와 같이 해당 캐릭터와 연관된 지형 지물이 그려진다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65" name="Picture 2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29" y="1066799"/>
            <a:ext cx="6524871" cy="489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91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2501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</a:t>
            </a:r>
            <a:r>
              <a:rPr lang="ko-KR" altLang="en-US" sz="1400" smtClean="0"/>
              <a:t>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초반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87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각 컬렉션 작물 표시 부분에는 표지 없이 오래되어 보이는 닫힌 책만 표시된다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지도에는 산맥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강 </a:t>
            </a:r>
            <a:r>
              <a:rPr lang="ko-KR" altLang="en-US" sz="1000" dirty="0" smtClean="0"/>
              <a:t>등 </a:t>
            </a:r>
            <a:r>
              <a:rPr lang="ko-KR" altLang="en-US" sz="1000" smtClean="0"/>
              <a:t>기본적인 부분 외 </a:t>
            </a:r>
            <a:r>
              <a:rPr lang="ko-KR" altLang="en-US" sz="1000"/>
              <a:t>각 작물의 캐릭터와 연관된</a:t>
            </a:r>
            <a:r>
              <a:rPr lang="ko-KR" altLang="en-US" sz="1000" smtClean="0"/>
              <a:t> 지형지물이 회색으로 보인다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67" name="Picture 2" descr="image0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8564" r="9208" b="3653"/>
          <a:stretch/>
        </p:blipFill>
        <p:spPr bwMode="auto">
          <a:xfrm>
            <a:off x="485775" y="1847850"/>
            <a:ext cx="580072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13236" r="15339" b="10855"/>
          <a:stretch/>
        </p:blipFill>
        <p:spPr bwMode="auto">
          <a:xfrm>
            <a:off x="1290594" y="2076451"/>
            <a:ext cx="45815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543" y="3476439"/>
            <a:ext cx="433306" cy="513923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03" y="4223199"/>
            <a:ext cx="433306" cy="513923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43" y="4969959"/>
            <a:ext cx="433306" cy="51392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364" y="4781805"/>
            <a:ext cx="433306" cy="51392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362" y="3772409"/>
            <a:ext cx="433306" cy="51392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309" y="3990362"/>
            <a:ext cx="433306" cy="51392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66" y="5116913"/>
            <a:ext cx="433306" cy="51392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82" y="2609794"/>
            <a:ext cx="433306" cy="51392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560" y="3135469"/>
            <a:ext cx="433306" cy="513923"/>
          </a:xfrm>
          <a:prstGeom prst="rect">
            <a:avLst/>
          </a:prstGeom>
        </p:spPr>
      </p:pic>
      <p:sp>
        <p:nvSpPr>
          <p:cNvPr id="112" name="사각형 설명선 111"/>
          <p:cNvSpPr/>
          <p:nvPr/>
        </p:nvSpPr>
        <p:spPr>
          <a:xfrm>
            <a:off x="5174070" y="3912685"/>
            <a:ext cx="2224860" cy="987974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작물을 획득하지 않은 </a:t>
            </a:r>
            <a:r>
              <a:rPr lang="ko-KR" altLang="en-US" sz="1200" smtClean="0"/>
              <a:t>곳에는 잠겨 있는 책만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6" name="사각형 설명선 25"/>
          <p:cNvSpPr/>
          <p:nvPr/>
        </p:nvSpPr>
        <p:spPr>
          <a:xfrm>
            <a:off x="6120074" y="2244424"/>
            <a:ext cx="2102680" cy="850590"/>
          </a:xfrm>
          <a:prstGeom prst="wedgeRectCallout">
            <a:avLst>
              <a:gd name="adj1" fmla="val -66580"/>
              <a:gd name="adj2" fmla="val 69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모든 컬렉션을 완성하면 이 부분이 밝아 지면서 유저에게 </a:t>
            </a:r>
            <a:r>
              <a:rPr lang="ko-KR" altLang="en-US" sz="1200" smtClean="0"/>
              <a:t>컬렉션 보상을 지급한다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63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344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일반 작물 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62279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일반 작물을 획득하면 우선 해당 컬렉션의 책 아이콘 표지에 해당 작물의 일러스트가 생겨난다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또한 해당 컬렉션 관련 지형 지물이 생겨난다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일반 작물에서 사용하는 일러스트와 컬렉션에서 사용하는 일러스트는 동일하다</a:t>
            </a:r>
            <a:r>
              <a:rPr lang="en-US" altLang="ko-KR" sz="1000" dirty="0" smtClean="0"/>
              <a:t>.)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144193" y="1006732"/>
            <a:ext cx="3638909" cy="2286680"/>
            <a:chOff x="6281437" y="1190950"/>
            <a:chExt cx="4804448" cy="30191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1437" y="2068669"/>
              <a:ext cx="2483409" cy="2141381"/>
            </a:xfrm>
            <a:prstGeom prst="rect">
              <a:avLst/>
            </a:prstGeom>
          </p:spPr>
        </p:pic>
        <p:sp>
          <p:nvSpPr>
            <p:cNvPr id="42" name="타원 41"/>
            <p:cNvSpPr/>
            <p:nvPr/>
          </p:nvSpPr>
          <p:spPr>
            <a:xfrm>
              <a:off x="7024679" y="2202834"/>
              <a:ext cx="1220273" cy="1416698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화살표 연결선 47"/>
            <p:cNvCxnSpPr>
              <a:stCxn id="8" idx="1"/>
              <a:endCxn id="42" idx="6"/>
            </p:cNvCxnSpPr>
            <p:nvPr/>
          </p:nvCxnSpPr>
          <p:spPr>
            <a:xfrm flipH="1">
              <a:off x="8244952" y="1344027"/>
              <a:ext cx="1598777" cy="15671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843729" y="1190950"/>
              <a:ext cx="1242156" cy="30615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일러스트 생성</a:t>
              </a:r>
              <a:endParaRPr lang="ko-KR" altLang="en-US" sz="1000" dirty="0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27" y="3654685"/>
            <a:ext cx="3553048" cy="29058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02" y="3742649"/>
            <a:ext cx="3553048" cy="290580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83165" y="4778446"/>
            <a:ext cx="4270410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9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0" y="-12004"/>
            <a:ext cx="352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지도형 </a:t>
            </a:r>
            <a:r>
              <a:rPr lang="ko-KR" altLang="en-US" sz="1400" dirty="0" err="1" smtClean="0"/>
              <a:t>홈가든</a:t>
            </a:r>
            <a:r>
              <a:rPr lang="ko-KR" altLang="en-US" sz="1400" dirty="0" smtClean="0"/>
              <a:t> 컬렉션 </a:t>
            </a:r>
            <a:r>
              <a:rPr lang="en-US" altLang="ko-KR" sz="1400" dirty="0" smtClean="0"/>
              <a:t>– </a:t>
            </a:r>
            <a:r>
              <a:rPr lang="ko-KR" altLang="en-US" sz="1400" smtClean="0"/>
              <a:t>스페셜 작물 획득</a:t>
            </a:r>
            <a:endParaRPr lang="en-US" altLang="ko-KR" sz="14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-1" y="295773"/>
            <a:ext cx="56925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작물을 획득하면 닫혀 있던 책이 열리며 열린 책 위에 캐릭터가 생성된다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책이 열리면서 일러스트는 보이지 않게 된다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또한 책 안에 내용도 아래와 같이 빈 상태이다</a:t>
            </a:r>
            <a:r>
              <a:rPr lang="en-US" altLang="ko-KR" sz="1000" dirty="0" smtClean="0"/>
              <a:t>.)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작물을 얻을 경우 아래와 같이 별이 하나 채워진 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작물을 얻을 경우 아래와 같이 별이 </a:t>
            </a:r>
            <a:r>
              <a:rPr lang="ko-KR" altLang="en-US" sz="1000" dirty="0" err="1" smtClean="0"/>
              <a:t>두개</a:t>
            </a:r>
            <a:r>
              <a:rPr lang="ko-KR" altLang="en-US" sz="1000" dirty="0" smtClean="0"/>
              <a:t> 채워진 그림이 생성된다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 smtClean="0"/>
              <a:t>유저가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페어리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작물을 얻을 경우 아래와 같이 별이 세개 채워진 그림이 생성된다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8701" y="2691287"/>
            <a:ext cx="2460964" cy="3126041"/>
            <a:chOff x="3743412" y="3161495"/>
            <a:chExt cx="1461625" cy="1856631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44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오른쪽 화살표 49"/>
          <p:cNvSpPr/>
          <p:nvPr/>
        </p:nvSpPr>
        <p:spPr>
          <a:xfrm>
            <a:off x="2831876" y="3736058"/>
            <a:ext cx="70795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7714483" y="3928674"/>
            <a:ext cx="707959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15405" y="2112155"/>
            <a:ext cx="1909998" cy="516155"/>
            <a:chOff x="1054443" y="5618205"/>
            <a:chExt cx="3383679" cy="914400"/>
          </a:xfrm>
        </p:grpSpPr>
        <p:sp>
          <p:nvSpPr>
            <p:cNvPr id="2" name="포인트가 5개인 별 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포인트가 5개인 별 3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포인트가 5개인 별 3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890831" y="2850285"/>
            <a:ext cx="2460964" cy="3126041"/>
            <a:chOff x="3743412" y="3161495"/>
            <a:chExt cx="1461625" cy="185663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35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929013" y="2843687"/>
            <a:ext cx="2460964" cy="3126041"/>
            <a:chOff x="3743412" y="3161495"/>
            <a:chExt cx="1461625" cy="1856631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2"/>
            <a:srcRect t="45987"/>
            <a:stretch/>
          </p:blipFill>
          <p:spPr>
            <a:xfrm>
              <a:off x="3917878" y="4180410"/>
              <a:ext cx="1287159" cy="837716"/>
            </a:xfrm>
            <a:prstGeom prst="rect">
              <a:avLst/>
            </a:prstGeom>
          </p:spPr>
        </p:pic>
        <p:pic>
          <p:nvPicPr>
            <p:cNvPr id="38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412" y="3161495"/>
              <a:ext cx="1403683" cy="1361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4155717" y="2175132"/>
            <a:ext cx="1909998" cy="516155"/>
            <a:chOff x="1054443" y="5618205"/>
            <a:chExt cx="3383679" cy="914400"/>
          </a:xfrm>
        </p:grpSpPr>
        <p:sp>
          <p:nvSpPr>
            <p:cNvPr id="40" name="포인트가 5개인 별 3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9043394" y="2211451"/>
            <a:ext cx="1909998" cy="516155"/>
            <a:chOff x="1054443" y="5618205"/>
            <a:chExt cx="3383679" cy="914400"/>
          </a:xfrm>
        </p:grpSpPr>
        <p:sp>
          <p:nvSpPr>
            <p:cNvPr id="45" name="포인트가 5개인 별 44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포인트가 5개인 별 47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98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6" y="311727"/>
            <a:ext cx="8312727" cy="6234545"/>
          </a:xfrm>
          <a:prstGeom prst="rect">
            <a:avLst/>
          </a:prstGeom>
        </p:spPr>
      </p:pic>
      <p:pic>
        <p:nvPicPr>
          <p:cNvPr id="22" name="Picture 4" descr="http://pds27.egloos.com/pds/201412/24/82/a0012982_5499ea4d35d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67" y="856202"/>
            <a:ext cx="790614" cy="7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56" y="3187059"/>
            <a:ext cx="676343" cy="792000"/>
          </a:xfrm>
          <a:prstGeom prst="rect">
            <a:avLst/>
          </a:prstGeom>
        </p:spPr>
      </p:pic>
      <p:pic>
        <p:nvPicPr>
          <p:cNvPr id="24" name="Picture 2" descr="http://pds26.egloos.com/pds/201302/22/00/a0109200_5126e9144f50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092032"/>
            <a:ext cx="812687" cy="6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470" y="1040938"/>
            <a:ext cx="624602" cy="678734"/>
          </a:xfrm>
          <a:prstGeom prst="rect">
            <a:avLst/>
          </a:prstGeom>
        </p:spPr>
      </p:pic>
      <p:pic>
        <p:nvPicPr>
          <p:cNvPr id="26" name="Picture 8" descr="http://static3.wikia.nocookie.net/__cb20130728151346/disney/images/4/41/600669_495364107187855_55073600_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34" y="2144702"/>
            <a:ext cx="566280" cy="9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s.nx.com/S2/Game/maplestory2/maview/img/npc/11000736_Arwen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t="6068" r="17602" b="4598"/>
          <a:stretch/>
        </p:blipFill>
        <p:spPr bwMode="auto">
          <a:xfrm>
            <a:off x="2905744" y="5157909"/>
            <a:ext cx="468000" cy="70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1299" y="4539403"/>
            <a:ext cx="468000" cy="941114"/>
          </a:xfrm>
          <a:prstGeom prst="rect">
            <a:avLst/>
          </a:prstGeom>
        </p:spPr>
      </p:pic>
      <p:pic>
        <p:nvPicPr>
          <p:cNvPr id="29" name="Picture 6" descr="http://kids.donga.com/udata/news/201501/20150114_06_0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097" y="1493992"/>
            <a:ext cx="691096" cy="7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2282" y1="12633" x2="34225" y2="22340"/>
                        <a14:foregroundMark x1="45633" y1="15293" x2="23173" y2="11037"/>
                        <a14:foregroundMark x1="26738" y1="16755" x2="23173" y2="25133"/>
                        <a14:foregroundMark x1="38681" y1="16356" x2="35829" y2="26995"/>
                        <a14:foregroundMark x1="42068" y1="19681" x2="41889" y2="22872"/>
                        <a14:foregroundMark x1="24599" y1="64495" x2="34759" y2="78457"/>
                        <a14:foregroundMark x1="19786" y1="75399" x2="23173" y2="68883"/>
                        <a14:foregroundMark x1="33333" y1="10372" x2="24421" y2="9973"/>
                        <a14:foregroundMark x1="20856" y1="11569" x2="19073" y2="18750"/>
                        <a14:foregroundMark x1="35651" y1="27261" x2="27094" y2="34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934" y="3745432"/>
            <a:ext cx="566280" cy="759078"/>
          </a:xfrm>
          <a:prstGeom prst="rect">
            <a:avLst/>
          </a:prstGeom>
        </p:spPr>
      </p:pic>
      <p:pic>
        <p:nvPicPr>
          <p:cNvPr id="31" name="Picture 16" descr="http://cfile202.uf.daum.net/image/14269F444E0564E51186C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072" y="4539403"/>
            <a:ext cx="5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cfs11.blog.daum.net/image/10/blog/2008/10/22/18/36/48fef40d8f2d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235" y="1380305"/>
            <a:ext cx="468000" cy="76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pds14.egloos.com/pds/200903/02/77/a0115377_49abe673de1c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28" y="1493992"/>
            <a:ext cx="468000" cy="70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http://gbf.game-a.mbga.jp/assets/img/sp/assets/npc/zoom/3040040000_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10" y="3364859"/>
            <a:ext cx="1202256" cy="100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9041" y="4653612"/>
            <a:ext cx="781790" cy="100859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051118" y="2006205"/>
            <a:ext cx="512498" cy="138497"/>
            <a:chOff x="1054443" y="5618205"/>
            <a:chExt cx="3383679" cy="914400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734737" y="3048562"/>
            <a:ext cx="512498" cy="138497"/>
            <a:chOff x="1054443" y="5618205"/>
            <a:chExt cx="3383679" cy="914400"/>
          </a:xfrm>
        </p:grpSpPr>
        <p:sp>
          <p:nvSpPr>
            <p:cNvPr id="35" name="포인트가 5개인 별 34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포인트가 5개인 별 35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포인트가 5개인 별 36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618072" y="4389523"/>
            <a:ext cx="512498" cy="138497"/>
            <a:chOff x="1054443" y="5618205"/>
            <a:chExt cx="3383679" cy="914400"/>
          </a:xfrm>
        </p:grpSpPr>
        <p:sp>
          <p:nvSpPr>
            <p:cNvPr id="40" name="포인트가 5개인 별 3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포인트가 5개인 별 4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포인트가 5개인 별 4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76689" y="3463268"/>
            <a:ext cx="512498" cy="138497"/>
            <a:chOff x="1054443" y="5618205"/>
            <a:chExt cx="3383679" cy="914400"/>
          </a:xfrm>
        </p:grpSpPr>
        <p:sp>
          <p:nvSpPr>
            <p:cNvPr id="44" name="포인트가 5개인 별 43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5개인 별 44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70316" y="1393399"/>
            <a:ext cx="512498" cy="138497"/>
            <a:chOff x="1054443" y="5618205"/>
            <a:chExt cx="3383679" cy="914400"/>
          </a:xfrm>
        </p:grpSpPr>
        <p:sp>
          <p:nvSpPr>
            <p:cNvPr id="48" name="포인트가 5개인 별 4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포인트가 5개인 별 4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3011542" y="717705"/>
            <a:ext cx="512498" cy="138497"/>
            <a:chOff x="1054443" y="5618205"/>
            <a:chExt cx="3383679" cy="914400"/>
          </a:xfrm>
        </p:grpSpPr>
        <p:sp>
          <p:nvSpPr>
            <p:cNvPr id="52" name="포인트가 5개인 별 5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포인트가 5개인 별 52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포인트가 5개인 별 53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50372" y="1220073"/>
            <a:ext cx="512498" cy="138497"/>
            <a:chOff x="1054443" y="5618205"/>
            <a:chExt cx="3383679" cy="914400"/>
          </a:xfrm>
        </p:grpSpPr>
        <p:sp>
          <p:nvSpPr>
            <p:cNvPr id="56" name="포인트가 5개인 별 55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포인트가 5개인 별 56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포인트가 5개인 별 57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746913" y="4653612"/>
            <a:ext cx="512498" cy="138497"/>
            <a:chOff x="1054443" y="5618205"/>
            <a:chExt cx="3383679" cy="914400"/>
          </a:xfrm>
        </p:grpSpPr>
        <p:sp>
          <p:nvSpPr>
            <p:cNvPr id="60" name="포인트가 5개인 별 59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포인트가 5개인 별 60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41299" y="4470154"/>
            <a:ext cx="512498" cy="138497"/>
            <a:chOff x="1054443" y="5618205"/>
            <a:chExt cx="3383679" cy="914400"/>
          </a:xfrm>
        </p:grpSpPr>
        <p:sp>
          <p:nvSpPr>
            <p:cNvPr id="64" name="포인트가 5개인 별 63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포인트가 5개인 별 64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포인트가 5개인 별 65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590509" y="3048562"/>
            <a:ext cx="512498" cy="138497"/>
            <a:chOff x="1054443" y="5618205"/>
            <a:chExt cx="3383679" cy="914400"/>
          </a:xfrm>
        </p:grpSpPr>
        <p:sp>
          <p:nvSpPr>
            <p:cNvPr id="68" name="포인트가 5개인 별 67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포인트가 5개인 별 69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905744" y="4965425"/>
            <a:ext cx="512498" cy="138497"/>
            <a:chOff x="1054443" y="5618205"/>
            <a:chExt cx="3383679" cy="914400"/>
          </a:xfrm>
        </p:grpSpPr>
        <p:sp>
          <p:nvSpPr>
            <p:cNvPr id="72" name="포인트가 5개인 별 71"/>
            <p:cNvSpPr/>
            <p:nvPr/>
          </p:nvSpPr>
          <p:spPr>
            <a:xfrm>
              <a:off x="1054443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포인트가 5개인 별 72"/>
            <p:cNvSpPr/>
            <p:nvPr/>
          </p:nvSpPr>
          <p:spPr>
            <a:xfrm>
              <a:off x="2270124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포인트가 5개인 별 73"/>
            <p:cNvSpPr/>
            <p:nvPr/>
          </p:nvSpPr>
          <p:spPr>
            <a:xfrm>
              <a:off x="3523722" y="5618205"/>
              <a:ext cx="914400" cy="91440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9539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140</Words>
  <Application>Microsoft Office PowerPoint</Application>
  <PresentationFormat>와이드스크린</PresentationFormat>
  <Paragraphs>23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홈가든 시즌 5 컬렉션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시즌 5 컬렉션</dc:title>
  <dc:creator>안명선</dc:creator>
  <cp:lastModifiedBy>안명선</cp:lastModifiedBy>
  <cp:revision>127</cp:revision>
  <dcterms:created xsi:type="dcterms:W3CDTF">2017-02-06T07:25:32Z</dcterms:created>
  <dcterms:modified xsi:type="dcterms:W3CDTF">2017-12-18T08:53:36Z</dcterms:modified>
</cp:coreProperties>
</file>